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8" r:id="rId7"/>
    <p:sldId id="262" r:id="rId8"/>
    <p:sldId id="272" r:id="rId9"/>
    <p:sldId id="269" r:id="rId10"/>
    <p:sldId id="264" r:id="rId11"/>
    <p:sldId id="273" r:id="rId12"/>
    <p:sldId id="263" r:id="rId13"/>
    <p:sldId id="274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151" autoAdjust="0"/>
  </p:normalViewPr>
  <p:slideViewPr>
    <p:cSldViewPr snapToGrid="0">
      <p:cViewPr varScale="1">
        <p:scale>
          <a:sx n="54" d="100"/>
          <a:sy n="54" d="100"/>
        </p:scale>
        <p:origin x="11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interface describes the behavior or capabilities of a C++ class without committing to a particular implementation of that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817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Baskerville"/>
              </a:rPr>
              <a:t>As simple as this concept is, it forms the basis for almost every design pattern. All patterns provide a way to let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Baskerville-Italic"/>
              </a:rPr>
              <a:t>some part of a system vary independently of all other parts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70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41169" y="3096929"/>
            <a:ext cx="4941771" cy="1122202"/>
          </a:xfrm>
        </p:spPr>
        <p:txBody>
          <a:bodyPr/>
          <a:lstStyle/>
          <a:p>
            <a:r>
              <a:rPr lang="en-US" dirty="0"/>
              <a:t>Strategy Pattern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08547" y="4325981"/>
            <a:ext cx="4941770" cy="396660"/>
          </a:xfrm>
        </p:spPr>
        <p:txBody>
          <a:bodyPr>
            <a:normAutofit/>
          </a:bodyPr>
          <a:lstStyle/>
          <a:p>
            <a:r>
              <a:rPr lang="en-US" dirty="0"/>
              <a:t>Nguyen Ba Khoi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E1900601-8B04-4FF3-B06F-6BEFAC65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C515A2-01CB-9E6B-2EB0-404D074C0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2364" y="142416"/>
            <a:ext cx="5887272" cy="65731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4CA8A7-B310-1176-A2A4-A7AD5F1C9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469" y="185285"/>
            <a:ext cx="5811061" cy="648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49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D3430F1-4EDE-8829-58AF-E67CC7431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6" y="1531917"/>
            <a:ext cx="11281557" cy="299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Hotel Video in Emerald White Gold Aspirational Elegance Style">
            <a:hlinkClick r:id="" action="ppaction://media"/>
            <a:extLst>
              <a:ext uri="{FF2B5EF4-FFF2-40B4-BE49-F238E27FC236}">
                <a16:creationId xmlns:a16="http://schemas.microsoft.com/office/drawing/2014/main" id="{3ACB4CED-04AA-7473-F3B4-F884873975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303" y="235227"/>
            <a:ext cx="11355638" cy="638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2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7A35201-61C8-6CAF-1C35-C70A3A561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054" y="345236"/>
            <a:ext cx="8951892" cy="601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4348" y="1713469"/>
            <a:ext cx="4179570" cy="1715531"/>
          </a:xfrm>
        </p:spPr>
        <p:txBody>
          <a:bodyPr/>
          <a:lstStyle/>
          <a:p>
            <a:r>
              <a:rPr lang="en-US" dirty="0"/>
              <a:t>How about an interface?</a:t>
            </a:r>
          </a:p>
        </p:txBody>
      </p:sp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47CAF8-276D-ADE5-EBE0-4112F859B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101" y="395320"/>
            <a:ext cx="8673057" cy="623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408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73911DA-10D5-808A-CE58-1EDC6843A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147" y="1103777"/>
            <a:ext cx="10804357" cy="361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682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4D667821-53C3-A9B4-73FF-5E53D3B64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729" y="1805048"/>
            <a:ext cx="10696457" cy="307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01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654B708-0C81-EE59-1FF2-440C3264E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535" y="396097"/>
            <a:ext cx="10014372" cy="24896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5D13C2F-C359-3F3B-0455-CE41BDB60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536" y="3526972"/>
            <a:ext cx="10014372" cy="263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192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E1900601-8B04-4FF3-B06F-6BEFAC65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329" name="Picture 328">
            <a:extLst>
              <a:ext uri="{FF2B5EF4-FFF2-40B4-BE49-F238E27FC236}">
                <a16:creationId xmlns:a16="http://schemas.microsoft.com/office/drawing/2014/main" id="{6A630D18-F04A-1131-372F-799AC0749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831" y="534390"/>
            <a:ext cx="5918383" cy="582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79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Presentation_tm67328976_Win32_LW_SL_v3" id="{B5A5B451-F186-4F05-917D-430247B33515}" vid="{C0610F80-F57F-4E6B-A096-3AEBDD5FC5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D6FE22-81A0-4500-AFD0-342D21BB9A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96B61E-1B64-430F-934F-7D1B90028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C43685-694E-4579-B109-3C418D49DA6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75</TotalTime>
  <Words>74</Words>
  <Application>Microsoft Office PowerPoint</Application>
  <PresentationFormat>Widescreen</PresentationFormat>
  <Paragraphs>11</Paragraphs>
  <Slides>11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Baskerville</vt:lpstr>
      <vt:lpstr>Baskerville-Italic</vt:lpstr>
      <vt:lpstr>Calibri</vt:lpstr>
      <vt:lpstr>Tenorite</vt:lpstr>
      <vt:lpstr>Office Theme</vt:lpstr>
      <vt:lpstr>Strategy Pattern</vt:lpstr>
      <vt:lpstr>PowerPoint Presentation</vt:lpstr>
      <vt:lpstr>PowerPoint Presentation</vt:lpstr>
      <vt:lpstr>How about an interface?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Ba Khoi Nguyen</dc:creator>
  <cp:lastModifiedBy>Ba Khoi Nguyen</cp:lastModifiedBy>
  <cp:revision>2</cp:revision>
  <dcterms:created xsi:type="dcterms:W3CDTF">2023-03-23T14:52:46Z</dcterms:created>
  <dcterms:modified xsi:type="dcterms:W3CDTF">2023-03-23T16:08:02Z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